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75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7CF0-5B15-451C-A20B-113783A4F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3BE31-1ABA-4DE0-B172-66B88B86A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D802E-6951-4E56-A985-B7D20D02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F3E34-7BAB-48E0-9FCE-26650738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EA981-2834-46F6-AED3-0B4BE832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60DA4-BE6B-42D5-89FE-5F4941DD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5A834-34FD-4D37-9DD8-886B2514E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18D8C-5F85-48F6-AA59-B907366F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92330-B8A7-417C-86EE-FEECB995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95DAD-2082-4086-8CC0-06A64560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0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B361B0-05C3-4481-BAE4-04A1AFCEF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3D655-9156-4818-9AAB-5F275DC09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9003B-D960-44C3-8E66-FA3C0745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46997-778D-407A-AC03-68FDA735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7C94F-2E63-4009-9A5A-AD205AC4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1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F948-0052-42B0-B351-4E90E06F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15824-9757-4D18-984B-8400BA567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B704E-BBEB-4522-93BD-29B45A78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79423-D5BB-4228-B4A1-825DF10D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789C2-FF74-430A-8CD1-548001E9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2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B654-AA43-4329-9ECF-1B90BC4B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E91-81C2-43E2-A28E-7C9F9C66B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46C35-19C0-46A5-8EC8-A107F070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B3A2A-E604-41DA-8393-FF9DA1E9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2B8F9-B524-4D53-99EF-5AD0CEF4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06C3-50AD-422B-B659-2A8C0AC4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CAEA-9FDF-4B6B-8EB8-68B79C13B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8FF0E-8F2A-48E9-B1FA-45975A176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55C96-0CE7-431F-93BA-2BE42F09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4DCF4-D976-4522-9E08-C3B53E2A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755F4-B968-4E8B-BE5E-2B0B4EA7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3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13129-3395-4C1D-AB2C-303E6C03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DFF78-D229-4863-8CC7-D494CF5B4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57221-8842-410E-9FBF-A9ABC24F4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6F19B-965C-49A4-B9F3-79369FF95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D6697E-5677-440C-81CB-3C6B4020E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4459D-8153-42F7-BD3D-654DC90F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38CA7-22BD-4552-AE3E-2A4FFCE5D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499C7-B71B-47B5-B3D0-EECE7AC1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0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5C894-4A46-4678-ACB8-CBC76009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4649F-252F-4A7D-B7EF-E1F55B2B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2ABBD-9247-41BD-8E8C-84318BA8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7CF80-FCC8-475D-8E2E-24594C3D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55F196-8207-4A19-BE11-414F6C28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F2C36-6567-4C11-827B-D46067A4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C54FC-52A1-41C4-AFC5-18EFCE39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8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C97C-8B4C-4519-AC18-76E33046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025E2-1DBF-4725-9C23-24D1DBE7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AFC58-6CD7-4997-AAEE-0EA9CB753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29CF-5221-4F53-A655-CA332CFB2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91BD8-1BED-4853-9AD7-978E4785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62FB2-2984-4355-BC4C-25984F29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9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B9B2-0C7F-4341-9707-E9F0C5DB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67A21-8B03-4F72-A59D-131849FB3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0F29E-309B-4D73-AD55-E30105CBD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0B84E-058E-4C96-8FEE-25291362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39584-15E5-4D56-A2E2-A47D1E958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46C67-1964-4A12-B738-8388EDA8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634EAF-D421-46A8-8133-B44165FD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4E8CA-7879-4A1E-A0AC-446601445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08B78-1805-4CF5-82F5-450693963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23500-D569-4DC4-AD73-1D3DB7CBA609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868B2-8336-4CC4-8EA9-CDFEEE7DC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5E0CF-AC8A-45BB-94B0-E17A326CE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500C-8D29-4073-9D8C-AFF90AB5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7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.gov/item/2018648117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.gov/item/98501226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59B1B-1CB1-4E8F-B361-225A4142E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African American Veterans</a:t>
            </a:r>
          </a:p>
        </p:txBody>
      </p:sp>
    </p:spTree>
    <p:extLst>
      <p:ext uri="{BB962C8B-B14F-4D97-AF65-F5344CB8AC3E}">
        <p14:creationId xmlns:p14="http://schemas.microsoft.com/office/powerpoint/2010/main" val="595755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CEE2-4855-4C28-BE10-241459E4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2" y="803325"/>
            <a:ext cx="647624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Gordon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DD28B-AF53-4090-AD9D-C1C57727F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961965"/>
            <a:ext cx="6476248" cy="4722919"/>
          </a:xfrm>
        </p:spPr>
        <p:txBody>
          <a:bodyPr anchor="t">
            <a:normAutofit/>
          </a:bodyPr>
          <a:lstStyle/>
          <a:p>
            <a:r>
              <a:rPr lang="en-US" dirty="0"/>
              <a:t>This image of a former slave, called Gordon, displays scars received while working on a Louisiana plantation.</a:t>
            </a:r>
          </a:p>
          <a:p>
            <a:r>
              <a:rPr lang="en-US" dirty="0"/>
              <a:t>Gordon escaped to Union lines in 1863.</a:t>
            </a:r>
          </a:p>
          <a:p>
            <a:r>
              <a:rPr lang="en-US" dirty="0"/>
              <a:t>Gordon enlisted in the U.S. Army and fought in the Siege of Port Hudson on the Mississippi River.</a:t>
            </a:r>
          </a:p>
          <a:p>
            <a:endParaRPr lang="en-US" sz="18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- up of a statue&#10;&#10;Description automatically generated with medium confidence">
            <a:extLst>
              <a:ext uri="{FF2B5EF4-FFF2-40B4-BE49-F238E27FC236}">
                <a16:creationId xmlns:a16="http://schemas.microsoft.com/office/drawing/2014/main" id="{02BB13F7-D307-4689-85C8-4544C9850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02" r="1" b="17848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7905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80485-580A-4CA5-BD01-177A188C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4" y="803325"/>
            <a:ext cx="6440736" cy="1325563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/>
              <a:t>The 9th and 10th Cavalries and the 24th and 25th Infantries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52D07-2BD0-44F0-BDC7-1CF0E3630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4" y="2128888"/>
            <a:ext cx="6440736" cy="4582630"/>
          </a:xfrm>
        </p:spPr>
        <p:txBody>
          <a:bodyPr anchor="t">
            <a:normAutofit fontScale="92500"/>
          </a:bodyPr>
          <a:lstStyle/>
          <a:p>
            <a:r>
              <a:rPr lang="en-US" sz="2000" dirty="0"/>
              <a:t>They were Civil War units comprised of African American soldiers. </a:t>
            </a:r>
          </a:p>
          <a:p>
            <a:r>
              <a:rPr lang="en-US" sz="2000" dirty="0"/>
              <a:t>These units helped protect the nation’s westward expansion by building roads and participating in significant military actions and served among the first national park rangers. </a:t>
            </a:r>
          </a:p>
          <a:p>
            <a:r>
              <a:rPr lang="en-US" sz="2000" dirty="0"/>
              <a:t>They were given the name “Buffalo Soldiers” by Native Americans. There are two possible reasons why they were given this name:</a:t>
            </a:r>
          </a:p>
          <a:p>
            <a:pPr lvl="1"/>
            <a:r>
              <a:rPr lang="en-US" sz="2000" dirty="0"/>
              <a:t>The soldiers’ dark curly hair resembled a buffalo mane.</a:t>
            </a:r>
          </a:p>
          <a:p>
            <a:pPr lvl="1"/>
            <a:r>
              <a:rPr lang="en-US" sz="2000" dirty="0"/>
              <a:t>The soldiers’ ferocity and courage were reminiscent of the tenacity of the Great Plains buffalo. </a:t>
            </a:r>
          </a:p>
          <a:p>
            <a:r>
              <a:rPr lang="en-US" sz="2000" dirty="0"/>
              <a:t>Mark Matthews, the nation’s oldest living buffalo soldier, died in 2005 at age 111 in Washington, D.C. For many early African American soldiers, serving in the military was a chance to try to acquire equal rights.</a:t>
            </a:r>
          </a:p>
          <a:p>
            <a:endParaRPr lang="en-US" sz="1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D1969-505F-4459-BD96-5390506F4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6" r="23668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5737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BF13F-11EB-42B5-950C-44FA6254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D893-39BB-4555-8D94-B95391081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140"/>
            <a:ext cx="10515600" cy="543313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Gordon: </a:t>
            </a:r>
            <a:r>
              <a:rPr lang="en-US" dirty="0">
                <a:hlinkClick r:id="rId2"/>
              </a:rPr>
              <a:t>https://www.loc.gov/item/2018648117/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Title: [Escaped slave Gordon, also known as "Whipped Peter," showing his scarred back at a medical examination, Baton Rouge, Louisiana]</a:t>
            </a:r>
          </a:p>
          <a:p>
            <a:pPr lvl="1"/>
            <a:r>
              <a:rPr lang="en-US" dirty="0"/>
              <a:t>Contributor Names: McPherson &amp; Oliver, photographer</a:t>
            </a:r>
          </a:p>
          <a:p>
            <a:pPr lvl="1"/>
            <a:r>
              <a:rPr lang="en-US" dirty="0"/>
              <a:t>Created / Published: Baton Rouge, La. : [Publisher not identified], [2 April 1863]</a:t>
            </a:r>
          </a:p>
          <a:p>
            <a:pPr lvl="1"/>
            <a:r>
              <a:rPr lang="en-US" dirty="0"/>
              <a:t>Subject Headings: </a:t>
            </a:r>
          </a:p>
          <a:p>
            <a:pPr lvl="2"/>
            <a:r>
              <a:rPr lang="en-US" dirty="0"/>
              <a:t>African Americans--Punishment &amp; torture--1860-1870</a:t>
            </a:r>
          </a:p>
          <a:p>
            <a:pPr lvl="2"/>
            <a:r>
              <a:rPr lang="en-US" dirty="0"/>
              <a:t>Fugitive slaves--Louisiana--Baton Rouge--1860-1870</a:t>
            </a:r>
          </a:p>
          <a:p>
            <a:pPr lvl="2"/>
            <a:r>
              <a:rPr lang="en-US" dirty="0"/>
              <a:t>Wounds &amp; injuries--1860-1870</a:t>
            </a:r>
          </a:p>
          <a:p>
            <a:pPr lvl="2"/>
            <a:r>
              <a:rPr lang="en-US" dirty="0"/>
              <a:t>United States--History--Civil War, 1861-1865--African Americans--Louisiana--Baton Rouge</a:t>
            </a:r>
          </a:p>
          <a:p>
            <a:pPr lvl="1"/>
            <a:r>
              <a:rPr lang="en-US" dirty="0"/>
              <a:t>Headings: Albumen prints--1860-1870; </a:t>
            </a:r>
            <a:r>
              <a:rPr lang="en-US" dirty="0" err="1"/>
              <a:t>Cartes</a:t>
            </a:r>
            <a:r>
              <a:rPr lang="en-US" dirty="0"/>
              <a:t> de </a:t>
            </a:r>
            <a:r>
              <a:rPr lang="en-US" dirty="0" err="1"/>
              <a:t>visite</a:t>
            </a:r>
            <a:r>
              <a:rPr lang="en-US" dirty="0"/>
              <a:t>--1860-1870; Portrait photographs--1860-1870.</a:t>
            </a:r>
          </a:p>
          <a:p>
            <a:pPr lvl="1"/>
            <a:r>
              <a:rPr lang="en-US" dirty="0"/>
              <a:t>Genre: Portrait photographs--1860-1870; Albumen prints--1860-1870; </a:t>
            </a:r>
            <a:r>
              <a:rPr lang="en-US" dirty="0" err="1"/>
              <a:t>Cartes</a:t>
            </a:r>
            <a:r>
              <a:rPr lang="en-US" dirty="0"/>
              <a:t> de </a:t>
            </a:r>
            <a:r>
              <a:rPr lang="en-US" dirty="0" err="1"/>
              <a:t>visite</a:t>
            </a:r>
            <a:r>
              <a:rPr lang="en-US" dirty="0"/>
              <a:t>--1860-1870</a:t>
            </a:r>
          </a:p>
          <a:p>
            <a:pPr lvl="1"/>
            <a:r>
              <a:rPr lang="en-US" dirty="0"/>
              <a:t>Library of Congress Control Number: 2018648117</a:t>
            </a:r>
          </a:p>
          <a:p>
            <a:pPr lvl="1"/>
            <a:r>
              <a:rPr lang="en-US" dirty="0"/>
              <a:t>Reproduction Number: LC-DIG-ppmsca-54375 (digital file from original, front) LC-DIG-ppmsca-54376 (digital file from original, back)</a:t>
            </a:r>
          </a:p>
          <a:p>
            <a:pPr lvl="1"/>
            <a:r>
              <a:rPr lang="en-US" dirty="0"/>
              <a:t>Notes: </a:t>
            </a:r>
          </a:p>
          <a:p>
            <a:pPr lvl="2"/>
            <a:r>
              <a:rPr lang="en-US" dirty="0"/>
              <a:t>Title devised by Library staff.</a:t>
            </a:r>
          </a:p>
          <a:p>
            <a:pPr lvl="2"/>
            <a:r>
              <a:rPr lang="en-US" dirty="0"/>
              <a:t>Printed on verso: "From life, taken at Baton Rouge, La., April 2d, 1863.“</a:t>
            </a:r>
          </a:p>
          <a:p>
            <a:pPr lvl="2"/>
            <a:r>
              <a:rPr lang="en-US" dirty="0"/>
              <a:t>On verso: Facsimile of original medical report to Colonel L.B. Marsh from J.W. Mercer, assistant surgeon with the 47th Massachusetts Volunteers, at Camp Parapet, Louisiana.</a:t>
            </a:r>
          </a:p>
          <a:p>
            <a:pPr lvl="2"/>
            <a:r>
              <a:rPr lang="en-US" dirty="0"/>
              <a:t>Gift; Tom Liljenquist; 2016; (DLC/PP-2017:171, formerly deposit D072)</a:t>
            </a:r>
          </a:p>
          <a:p>
            <a:pPr lvl="2"/>
            <a:r>
              <a:rPr lang="en-US" dirty="0"/>
              <a:t>Purchased from: Thanatos Archive, Duvall, Washington, October 2016.</a:t>
            </a:r>
          </a:p>
          <a:p>
            <a:pPr lvl="2"/>
            <a:r>
              <a:rPr lang="en-US" dirty="0"/>
              <a:t>Forms part of: Liljenquist Family Collection of Civil War Photographs (Library of Congress).</a:t>
            </a:r>
          </a:p>
          <a:p>
            <a:pPr lvl="2"/>
            <a:r>
              <a:rPr lang="en-US" dirty="0"/>
              <a:t>pp/</a:t>
            </a:r>
            <a:r>
              <a:rPr lang="en-US" dirty="0" err="1"/>
              <a:t>liljpaper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5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6E16-6AEE-49D7-A4ED-1A1CA7E7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6C222-8651-4676-AFF4-CE86D8940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7"/>
            <a:ext cx="10515600" cy="54686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Buffalo Soldiers: </a:t>
            </a:r>
            <a:r>
              <a:rPr lang="en-US" dirty="0">
                <a:hlinkClick r:id="rId2"/>
              </a:rPr>
              <a:t>https://www.loc.gov/item/98501226/</a:t>
            </a:r>
            <a:endParaRPr lang="en-US" dirty="0"/>
          </a:p>
          <a:p>
            <a:pPr lvl="1"/>
            <a:r>
              <a:rPr lang="en-US" dirty="0"/>
              <a:t> Title: [Buffalo soldiers of the 25th Infantry, some wearing buffalo robes, Ft. Keogh, Montana] / Chr. </a:t>
            </a:r>
            <a:r>
              <a:rPr lang="en-US" dirty="0" err="1"/>
              <a:t>Barthelmess</a:t>
            </a:r>
            <a:r>
              <a:rPr lang="en-US" dirty="0"/>
              <a:t>, photographer, Fort Keogh, Montana.</a:t>
            </a:r>
          </a:p>
          <a:p>
            <a:pPr lvl="1"/>
            <a:r>
              <a:rPr lang="en-US" dirty="0"/>
              <a:t>Created / Published: [18]90.</a:t>
            </a:r>
          </a:p>
          <a:p>
            <a:pPr lvl="1"/>
            <a:r>
              <a:rPr lang="en-US" dirty="0"/>
              <a:t>Subject Headings: </a:t>
            </a:r>
          </a:p>
          <a:p>
            <a:pPr lvl="2"/>
            <a:r>
              <a:rPr lang="en-US" dirty="0"/>
              <a:t>United States.--Army.--Infantry Regiment, 25th--People--Montana--Fort Keogh</a:t>
            </a:r>
          </a:p>
          <a:p>
            <a:pPr lvl="2"/>
            <a:r>
              <a:rPr lang="en-US" dirty="0"/>
              <a:t>African Americans--Military service—1890</a:t>
            </a:r>
          </a:p>
          <a:p>
            <a:pPr lvl="2"/>
            <a:r>
              <a:rPr lang="en-US" dirty="0"/>
              <a:t>Military personnel--Montana--Fort Keogh--1890</a:t>
            </a:r>
          </a:p>
          <a:p>
            <a:pPr lvl="1"/>
            <a:r>
              <a:rPr lang="en-US" dirty="0"/>
              <a:t>Headings: Cabinet photographs—1890; Gelatin silver prints—1890; Group portraits—1890; Portrait photographs--1890.</a:t>
            </a:r>
          </a:p>
          <a:p>
            <a:pPr lvl="1"/>
            <a:r>
              <a:rPr lang="en-US" dirty="0"/>
              <a:t>Library of Congress Control Number: 98501226</a:t>
            </a:r>
          </a:p>
          <a:p>
            <a:pPr lvl="1"/>
            <a:r>
              <a:rPr lang="en-US" dirty="0"/>
              <a:t>Reproduction Number: LC-DIG-ppmsca-11406 (digital file from original item, front) LC-DIG-ppmsca-11407 (digital file from original item, back) LC-USZC4-6161 (color film copy transparency)</a:t>
            </a:r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"#5. Some of the coons that are in camp at Keogh taken Sunday morning, Dec. 14th '90" handwritten inscription in red ink on back.</a:t>
            </a:r>
          </a:p>
          <a:p>
            <a:pPr lvl="2"/>
            <a:r>
              <a:rPr lang="en-US" dirty="0"/>
              <a:t>Purchase; William A. Gladstone; 1995; (PR 13 CN 1995:113.274)</a:t>
            </a:r>
          </a:p>
          <a:p>
            <a:pPr lvl="2"/>
            <a:r>
              <a:rPr lang="en-US" dirty="0"/>
              <a:t>General information about the Gladstone collection is available at, http://hdl.loc.gov/loc.pnp/pp.gld</a:t>
            </a:r>
          </a:p>
        </p:txBody>
      </p:sp>
    </p:spTree>
    <p:extLst>
      <p:ext uri="{BB962C8B-B14F-4D97-AF65-F5344CB8AC3E}">
        <p14:creationId xmlns:p14="http://schemas.microsoft.com/office/powerpoint/2010/main" val="3724736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713</Words>
  <Application>Microsoft Office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African American Veterans</vt:lpstr>
      <vt:lpstr>Gordon</vt:lpstr>
      <vt:lpstr>The 9th and 10th Cavalries and the 24th and 25th Infantries</vt:lpstr>
      <vt:lpstr>Sources: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American Veterans</dc:title>
  <dc:creator>Samantha Brooks</dc:creator>
  <cp:lastModifiedBy>Samantha Brooks</cp:lastModifiedBy>
  <cp:revision>9</cp:revision>
  <dcterms:created xsi:type="dcterms:W3CDTF">2020-02-06T17:41:06Z</dcterms:created>
  <dcterms:modified xsi:type="dcterms:W3CDTF">2021-02-04T21:39:29Z</dcterms:modified>
</cp:coreProperties>
</file>